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80" r:id="rId4"/>
    <p:sldId id="265" r:id="rId5"/>
    <p:sldId id="268" r:id="rId6"/>
    <p:sldId id="269" r:id="rId7"/>
    <p:sldId id="281" r:id="rId8"/>
    <p:sldId id="267" r:id="rId9"/>
    <p:sldId id="270" r:id="rId10"/>
    <p:sldId id="282" r:id="rId11"/>
    <p:sldId id="271" r:id="rId12"/>
    <p:sldId id="272" r:id="rId13"/>
    <p:sldId id="277" r:id="rId14"/>
    <p:sldId id="283" r:id="rId15"/>
    <p:sldId id="273" r:id="rId16"/>
    <p:sldId id="275" r:id="rId17"/>
    <p:sldId id="287" r:id="rId18"/>
    <p:sldId id="284" r:id="rId19"/>
    <p:sldId id="285" r:id="rId20"/>
    <p:sldId id="274" r:id="rId21"/>
    <p:sldId id="264" r:id="rId22"/>
    <p:sldId id="286" r:id="rId23"/>
    <p:sldId id="279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메이플스토리" panose="02000300000000000000" pitchFamily="2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5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9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3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4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9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FD887-37D0-41FB-9D41-79025892A5E8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Panda Village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74661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32696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 정의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플레이어가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맵을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클릭하여 자신의 캐릭터를 움직일 수 있다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기획의도 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자신의 캐릭터가 시골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맵을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돌아다니며 마치 자신이 시골에 온 듯한 기분을 느낄 수 있게 해준다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자신의 캐릭터가 농사와 같은 시골에서 할 수 있는 체험을 간접 체험함으로써 다양한 체험 유도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CD9269-A43A-1803-CA34-50C55853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454" y="1106728"/>
            <a:ext cx="1331740" cy="19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3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 흐름도</a:t>
            </a:r>
            <a:endParaRPr lang="en-US" altLang="ko-KR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BF8178-3E18-B618-ADC6-AFA03188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33" y="1588790"/>
            <a:ext cx="3259000" cy="42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6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 구성요소</a:t>
            </a:r>
            <a:endParaRPr lang="en-US" altLang="ko-KR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37B8-390C-AD58-1ABB-277A3E2FA55B}"/>
              </a:ext>
            </a:extLst>
          </p:cNvPr>
          <p:cNvSpPr txBox="1"/>
          <p:nvPr/>
        </p:nvSpPr>
        <p:spPr>
          <a:xfrm>
            <a:off x="1340680" y="444541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3126CC-08BA-11D3-3073-8F71E753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6" y="2446050"/>
            <a:ext cx="1365625" cy="1965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6EC24C-5096-397B-1A78-36154457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19" y="2446050"/>
            <a:ext cx="2867025" cy="2562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6240B-7D0F-8D1D-588D-55AADF7EDFFB}"/>
              </a:ext>
            </a:extLst>
          </p:cNvPr>
          <p:cNvSpPr txBox="1"/>
          <p:nvPr/>
        </p:nvSpPr>
        <p:spPr>
          <a:xfrm>
            <a:off x="4736926" y="506029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4E770C-64BD-56DC-7642-C8DD30E96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873" y="2532671"/>
            <a:ext cx="1419225" cy="1190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6CADA3-3E35-BFBB-1013-9C7A09C153E8}"/>
              </a:ext>
            </a:extLst>
          </p:cNvPr>
          <p:cNvSpPr txBox="1"/>
          <p:nvPr/>
        </p:nvSpPr>
        <p:spPr>
          <a:xfrm>
            <a:off x="8167283" y="381378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장애물</a:t>
            </a:r>
          </a:p>
        </p:txBody>
      </p:sp>
    </p:spTree>
    <p:extLst>
      <p:ext uri="{BB962C8B-B14F-4D97-AF65-F5344CB8AC3E}">
        <p14:creationId xmlns:p14="http://schemas.microsoft.com/office/powerpoint/2010/main" val="244589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 세부설명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절차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규칙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플레이어가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맵타일을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터치 하면 해당 타일의 좌표 값을 구한 다음 이동 할 수 있는 지점 이면 이동을 한다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712923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 기획 의도 및 농사 시스템 정의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지루한 도시 생활에서 벗어나 ‘간접적인 귀농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생활’을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즐길 수 있다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육체적 피로 없이 자신의 농장에서 밭을 갈고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씨앗을 심고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매일 물을 주면서 즐거운 마음으로 기다리면 작물을 수확한다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획득한 작물을 판매하여 재화를 벌어 성취감을 느낄 수 있도록 제작한다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3E415-8CB9-2514-19FA-AACD6844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66" y="3676924"/>
            <a:ext cx="3987471" cy="2262192"/>
          </a:xfrm>
          <a:prstGeom prst="rect">
            <a:avLst/>
          </a:prstGeom>
        </p:spPr>
      </p:pic>
      <p:sp>
        <p:nvSpPr>
          <p:cNvPr id="8" name="오른쪽 화살표 20">
            <a:extLst>
              <a:ext uri="{FF2B5EF4-FFF2-40B4-BE49-F238E27FC236}">
                <a16:creationId xmlns:a16="http://schemas.microsoft.com/office/drawing/2014/main" id="{96C6A1D4-2C65-FE30-5A95-D53FE12848E7}"/>
              </a:ext>
            </a:extLst>
          </p:cNvPr>
          <p:cNvSpPr/>
          <p:nvPr/>
        </p:nvSpPr>
        <p:spPr>
          <a:xfrm>
            <a:off x="5192544" y="4808019"/>
            <a:ext cx="1431876" cy="2369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7192F8-183F-DAFC-A7E6-B3013A9E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028" y="3676923"/>
            <a:ext cx="4019331" cy="22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1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 흐름도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C1B75-5576-F10D-BDE6-DD1125BA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70" y="800813"/>
            <a:ext cx="2419630" cy="52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1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 구성요소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37B8-390C-AD58-1ABB-277A3E2FA55B}"/>
              </a:ext>
            </a:extLst>
          </p:cNvPr>
          <p:cNvSpPr txBox="1"/>
          <p:nvPr/>
        </p:nvSpPr>
        <p:spPr>
          <a:xfrm>
            <a:off x="2955586" y="3322964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농사를 체험할 수 있는 주체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3126CC-08BA-11D3-3073-8F71E753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62" y="1297374"/>
            <a:ext cx="1365625" cy="1965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641D37-BFA9-8C03-B589-1B3D044D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095" y="1180707"/>
            <a:ext cx="2920471" cy="1988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5478BE-1A42-5FA8-29FE-3923C026A8F1}"/>
              </a:ext>
            </a:extLst>
          </p:cNvPr>
          <p:cNvSpPr txBox="1"/>
          <p:nvPr/>
        </p:nvSpPr>
        <p:spPr>
          <a:xfrm>
            <a:off x="3188868" y="5018369"/>
            <a:ext cx="178766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밭 타일에 사용 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땅을 일굴 수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15BAD-1CFC-DABC-C955-04668CFBABAC}"/>
              </a:ext>
            </a:extLst>
          </p:cNvPr>
          <p:cNvSpPr txBox="1"/>
          <p:nvPr/>
        </p:nvSpPr>
        <p:spPr>
          <a:xfrm>
            <a:off x="9143191" y="3195006"/>
            <a:ext cx="2126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밭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호미를 사용 할 수 있는 타일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90328-11FB-873F-4B28-CDCC7C07A417}"/>
              </a:ext>
            </a:extLst>
          </p:cNvPr>
          <p:cNvSpPr txBox="1"/>
          <p:nvPr/>
        </p:nvSpPr>
        <p:spPr>
          <a:xfrm>
            <a:off x="8217965" y="5104257"/>
            <a:ext cx="374974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물뿌리개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씨앗을 심은 타일에 물을 주고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기다리면 씨앗이 자라서 작물 수확 가능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3A2420B-C626-BD8E-F62F-C94BE7103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943" y="1290773"/>
            <a:ext cx="3381375" cy="1809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3541E4-E201-D6F0-205F-B1B58E3899F3}"/>
              </a:ext>
            </a:extLst>
          </p:cNvPr>
          <p:cNvSpPr txBox="1"/>
          <p:nvPr/>
        </p:nvSpPr>
        <p:spPr>
          <a:xfrm>
            <a:off x="5396336" y="3322963"/>
            <a:ext cx="3642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시간 시스템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실제 시간 </a:t>
            </a: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7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 소요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037FCB7-F96D-CECB-AC44-D8D7BFB6C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354" y="4106205"/>
            <a:ext cx="638175" cy="6572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08CF11-09FD-DB20-AABC-33E0E808E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362" y="4257203"/>
            <a:ext cx="742950" cy="8096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7C56F7-970A-610E-88BE-906829735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272" y="4191734"/>
            <a:ext cx="676275" cy="685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CCCE7E-5D99-EDC7-1F48-FB446A351D91}"/>
              </a:ext>
            </a:extLst>
          </p:cNvPr>
          <p:cNvSpPr txBox="1"/>
          <p:nvPr/>
        </p:nvSpPr>
        <p:spPr>
          <a:xfrm>
            <a:off x="6070688" y="4958947"/>
            <a:ext cx="2095445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씨앗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호미를 사용한 타일에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심을 수 있음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014" y="51053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69121" y="4612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426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 세부설명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절차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규칙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처음 게임을 시작하면 사용자에게 농사를 위해 필요한 ‘농업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도구’를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지급한다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작물을 심을 ‘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씨앗 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15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획득할 수 있도록 유도한다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농장으로 나가 ‘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호미’를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이용하여 땅을 일군다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일군 땅에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씨앗을 심는다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‘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물뿌리개’를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이용하여 씨앗을 심은 땅에 물을 준다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파스닙이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자랄 때까지 매일 물을 준다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 자란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파스닙을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수확한다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795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64D0E-EF12-74A0-6A14-18D383F0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68" y="1974996"/>
            <a:ext cx="3972505" cy="222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8DFBD7-ED93-0C9F-B394-98C958DF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81" y="1974995"/>
            <a:ext cx="4357929" cy="22236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584918-AEEC-FF74-7D5B-2D4E0B67D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748" y="1974995"/>
            <a:ext cx="1310516" cy="2223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D270B-4D2B-3DB3-8C99-17EF779FD326}"/>
              </a:ext>
            </a:extLst>
          </p:cNvPr>
          <p:cNvSpPr txBox="1"/>
          <p:nvPr/>
        </p:nvSpPr>
        <p:spPr>
          <a:xfrm>
            <a:off x="6492010" y="4291897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다 자란 모습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A6DF6-DFC8-12DC-0C9E-AF1E1E1A37BD}"/>
              </a:ext>
            </a:extLst>
          </p:cNvPr>
          <p:cNvSpPr txBox="1"/>
          <p:nvPr/>
        </p:nvSpPr>
        <p:spPr>
          <a:xfrm>
            <a:off x="1714600" y="429189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심는 모습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C577F7-91CB-AEB9-AB94-82D9E35D6F59}"/>
              </a:ext>
            </a:extLst>
          </p:cNvPr>
          <p:cNvSpPr txBox="1"/>
          <p:nvPr/>
        </p:nvSpPr>
        <p:spPr>
          <a:xfrm>
            <a:off x="9698748" y="432416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수확하는 모습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040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079329" y="1813058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1.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프로젝트 컨셉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2.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게임의 주요 요소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3.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게임의 주요 요소 분석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300000000000000" charset="-127"/>
              <a:ea typeface="메이플스토리" panose="0200030000000000000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936064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 시스템 정의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탑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다운뷰의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보편적인 맵 시스템인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2D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맵으로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구성되어있다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기획의도 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한적한 시골마을의 풍경을 표현 하려했고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주변의 오브젝트들이 한눈에 들어오는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탑다운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뷰를 활용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B376-B012-EE43-3E8C-0B3C2CF4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60" y="3573344"/>
            <a:ext cx="3757320" cy="22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2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250225" y="2535950"/>
            <a:ext cx="3203542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구성요소</a:t>
            </a:r>
          </a:p>
          <a:p>
            <a:pPr algn="l" fontAlgn="base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각종 타일들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 시스템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95" y="1088319"/>
            <a:ext cx="1532097" cy="48414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948" y="1088319"/>
            <a:ext cx="1532097" cy="48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9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 시스템 세부설명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절차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규칙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플레이어의 농장 구역의 타일 위에서만 농사를 짓고 농사와 목축을 위한 오브젝트들을 설치할 수 있다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-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낚시는 특정한 구역에 구애 받지 않고 플레이어 정면에 물 타일이 존재할 경우 할 수 있다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57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감사합니다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96887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프로젝트 컨셉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85203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48727" y="1170807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제작 컨셉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자유도가 높은 게임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경쟁 요소 없이 쫓기지 않고 쉬는 느낌을 받는 게임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다양한 간접경험을 통한 성취감 획득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프로젝트 컨셉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74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48727" y="1170807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제작 컨셉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프로젝트 컨셉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A50AA5-F55B-525B-3E71-70912638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2" y="2235382"/>
            <a:ext cx="3331977" cy="2007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A36BE-0109-2FEA-0B6B-90EA6FF5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39" y="2235382"/>
            <a:ext cx="3743325" cy="2085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79DC00-53D3-A6DC-27A1-277DFB6DE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292" y="2235382"/>
            <a:ext cx="2419350" cy="2686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56ADB2-4662-175F-C5BC-E5A9BC5E467D}"/>
              </a:ext>
            </a:extLst>
          </p:cNvPr>
          <p:cNvSpPr txBox="1"/>
          <p:nvPr/>
        </p:nvSpPr>
        <p:spPr>
          <a:xfrm>
            <a:off x="825076" y="4343462"/>
            <a:ext cx="23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시골 분위기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9BB1E-A798-7445-E2A0-0C564AC5BF4C}"/>
              </a:ext>
            </a:extLst>
          </p:cNvPr>
          <p:cNvSpPr txBox="1"/>
          <p:nvPr/>
        </p:nvSpPr>
        <p:spPr>
          <a:xfrm>
            <a:off x="4807854" y="4429699"/>
            <a:ext cx="23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B4D5B-E218-F154-6ACD-77FC4968A478}"/>
              </a:ext>
            </a:extLst>
          </p:cNvPr>
          <p:cNvSpPr txBox="1"/>
          <p:nvPr/>
        </p:nvSpPr>
        <p:spPr>
          <a:xfrm>
            <a:off x="8791131" y="5056556"/>
            <a:ext cx="23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낚시</a:t>
            </a:r>
          </a:p>
        </p:txBody>
      </p:sp>
    </p:spTree>
    <p:extLst>
      <p:ext uri="{BB962C8B-B14F-4D97-AF65-F5344CB8AC3E}">
        <p14:creationId xmlns:p14="http://schemas.microsoft.com/office/powerpoint/2010/main" val="162382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48727" y="1170807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장르 결정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스타듀벨리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RPG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시뮬레이션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프로젝트 컨셉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6" name="Picture 2" descr="명작의 탄생3] 스타듀 밸리: 나홀로 개발 '백만장자' &lt; 온라인게임 &lt; 게임 &lt; 기사본문 - 게임톡">
            <a:extLst>
              <a:ext uri="{FF2B5EF4-FFF2-40B4-BE49-F238E27FC236}">
                <a16:creationId xmlns:a16="http://schemas.microsoft.com/office/drawing/2014/main" id="{95481126-1845-6038-BDC0-CEE5C0C7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18" y="1572393"/>
            <a:ext cx="52387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54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48552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91212A-C75A-7302-141E-26374D5E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63" y="3154733"/>
            <a:ext cx="1331740" cy="1957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03316F-2839-FF8C-CDD9-0109E426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298" y="3154733"/>
            <a:ext cx="3331977" cy="2007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B3CFAC-4271-7FF2-CAEA-AB38F894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412" y="3154733"/>
            <a:ext cx="3743325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1BF7D-914E-0EA8-76D8-41984BA77F8D}"/>
              </a:ext>
            </a:extLst>
          </p:cNvPr>
          <p:cNvSpPr txBox="1"/>
          <p:nvPr/>
        </p:nvSpPr>
        <p:spPr>
          <a:xfrm>
            <a:off x="1033822" y="524070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9735D-F931-A385-CB7E-0E9011625A9A}"/>
              </a:ext>
            </a:extLst>
          </p:cNvPr>
          <p:cNvSpPr txBox="1"/>
          <p:nvPr/>
        </p:nvSpPr>
        <p:spPr>
          <a:xfrm>
            <a:off x="4846780" y="5240708"/>
            <a:ext cx="36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</a:t>
            </a:r>
            <a:endPara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7E06B-798F-7535-538D-FCF6CD2A41BD}"/>
              </a:ext>
            </a:extLst>
          </p:cNvPr>
          <p:cNvSpPr txBox="1"/>
          <p:nvPr/>
        </p:nvSpPr>
        <p:spPr>
          <a:xfrm>
            <a:off x="9036874" y="5240708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 시스템</a:t>
            </a:r>
          </a:p>
        </p:txBody>
      </p:sp>
    </p:spTree>
    <p:extLst>
      <p:ext uri="{BB962C8B-B14F-4D97-AF65-F5344CB8AC3E}">
        <p14:creationId xmlns:p14="http://schemas.microsoft.com/office/powerpoint/2010/main" val="237667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선택 이유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자신의 캐릭터가 맵 각지를 돌아다니며 다양한 간접 체험을 하는 데 필요함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스타듀벨리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게임에서 사용하는 그래픽을 활용함과 동시에 시골에 온 듯한 편안한 기분을 연출하기 위해서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시골에서 가장 대표적인 콘텐츠로 다양한 작물을 길러보며 수확함으로써 성취감 획득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748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</TotalTime>
  <Words>614</Words>
  <Application>Microsoft Office PowerPoint</Application>
  <PresentationFormat>와이드스크린</PresentationFormat>
  <Paragraphs>127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메이플스토리</vt:lpstr>
      <vt:lpstr>Arial</vt:lpstr>
      <vt:lpstr>맑은 고딕</vt:lpstr>
      <vt:lpstr>Office 테마</vt:lpstr>
      <vt:lpstr>Panda Village </vt:lpstr>
      <vt:lpstr>PowerPoint 프레젠테이션</vt:lpstr>
      <vt:lpstr>1. 프로젝트 컨셉 </vt:lpstr>
      <vt:lpstr>PowerPoint 프레젠테이션</vt:lpstr>
      <vt:lpstr>PowerPoint 프레젠테이션</vt:lpstr>
      <vt:lpstr>PowerPoint 프레젠테이션</vt:lpstr>
      <vt:lpstr>2. 게임의 주요 요소 </vt:lpstr>
      <vt:lpstr>PowerPoint 프레젠테이션</vt:lpstr>
      <vt:lpstr>PowerPoint 프레젠테이션</vt:lpstr>
      <vt:lpstr>3. 게임의 주요 요소 분석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서울IT</dc:creator>
  <cp:lastModifiedBy>박 정식</cp:lastModifiedBy>
  <cp:revision>42</cp:revision>
  <dcterms:created xsi:type="dcterms:W3CDTF">2022-09-02T05:25:13Z</dcterms:created>
  <dcterms:modified xsi:type="dcterms:W3CDTF">2022-09-05T01:02:19Z</dcterms:modified>
</cp:coreProperties>
</file>